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8" r:id="rId9"/>
    <p:sldId id="263" r:id="rId10"/>
    <p:sldId id="264" r:id="rId11"/>
    <p:sldId id="265" r:id="rId12"/>
    <p:sldId id="267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90600"/>
            <a:ext cx="48006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CA2YA23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981200" y="2319337"/>
            <a:ext cx="5867400" cy="392906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676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বিষণ্ন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7158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ণ্ন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752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75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676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752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3716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895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29350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895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2971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29350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2971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ঞ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609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81000"/>
            <a:ext cx="3657600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419600"/>
            <a:ext cx="32766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01000" cy="25545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১।বেগম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২।রোকেয়ার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ভাঙে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৩।অবরোধ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086600" cy="41549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১।বেগম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রংপুরের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পায়রাবন্দ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২।ঘুঘুর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৩।বাড়ির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গণ্ডির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772400" cy="305468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274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99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u="sng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মৌখিকঃ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লিখিতঃ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676400"/>
            <a:ext cx="5867400" cy="11079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83" y="2943224"/>
            <a:ext cx="4805917" cy="322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47800"/>
            <a:ext cx="7086600" cy="5086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অহিদ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থানাকলোনী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848600" cy="46320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মহীয়সী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458200" cy="34778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২।রোকেয়া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৩।শুদ্ধ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৪।ছোট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5638800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19200"/>
            <a:ext cx="48768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সমুহঃ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704"/>
          <a:stretch>
            <a:fillRect/>
          </a:stretch>
        </p:blipFill>
        <p:spPr bwMode="auto">
          <a:xfrm>
            <a:off x="228600" y="304800"/>
            <a:ext cx="3048000" cy="250520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3200400"/>
            <a:ext cx="36576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মহীয়সী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gum_Roke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93" y="304800"/>
            <a:ext cx="1842198" cy="2514600"/>
          </a:xfrm>
          <a:prstGeom prst="rect">
            <a:avLst/>
          </a:prstGeom>
        </p:spPr>
      </p:pic>
      <p:pic>
        <p:nvPicPr>
          <p:cNvPr id="5" name="Picture 4" descr="b-ruk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04800"/>
            <a:ext cx="2438400" cy="2677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343400"/>
            <a:ext cx="8686800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১৮৮০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পায়রাবন্দ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মৃত্যূঃ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৯ই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১৯৩২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730552" cy="404118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4800600"/>
            <a:ext cx="82296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পড়াশুনার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391400" cy="317009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বনেদি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অভিজাত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বিষণ্ন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দুঃখিত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তক্তপোষ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চৌকি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246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81</cp:revision>
  <dcterms:created xsi:type="dcterms:W3CDTF">2006-08-16T00:00:00Z</dcterms:created>
  <dcterms:modified xsi:type="dcterms:W3CDTF">2013-05-30T04:45:40Z</dcterms:modified>
</cp:coreProperties>
</file>